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57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7" r:id="rId15"/>
    <p:sldId id="271" r:id="rId16"/>
    <p:sldId id="270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5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5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9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9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80396-4E5E-4277-9110-43957DBAAB10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88D81-48D3-4407-85CC-E38CB0FF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85825" y="1122363"/>
            <a:ext cx="10306050" cy="2387600"/>
          </a:xfrm>
        </p:spPr>
        <p:txBody>
          <a:bodyPr/>
          <a:lstStyle/>
          <a:p>
            <a:r>
              <a:rPr lang="ru-RU" dirty="0" smtClean="0"/>
              <a:t>Генеративные модели, основы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8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425"/>
            <a:ext cx="12192000" cy="558115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000125" y="2209800"/>
            <a:ext cx="79248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228975" y="3067050"/>
            <a:ext cx="8763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61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72"/>
            <a:ext cx="12192000" cy="67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6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19"/>
            <a:ext cx="12192000" cy="63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1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082"/>
            <a:ext cx="12192000" cy="60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6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/>
          <a:lstStyle/>
          <a:p>
            <a:r>
              <a:rPr lang="en-US" dirty="0" smtClean="0"/>
              <a:t>Latent variable z (</a:t>
            </a:r>
            <a:r>
              <a:rPr lang="ru-RU" dirty="0" smtClean="0"/>
              <a:t>скрытая (латентная) переменная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85" y="2088091"/>
            <a:ext cx="7734300" cy="2505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15" y="4593166"/>
            <a:ext cx="6286500" cy="11525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168400" y="3547533"/>
            <a:ext cx="1174485" cy="2446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2258215" y="4162425"/>
            <a:ext cx="8000210" cy="43074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1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(</a:t>
            </a:r>
            <a:r>
              <a:rPr lang="en-US" dirty="0"/>
              <a:t>Generative Adversarial Networks 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690688"/>
            <a:ext cx="5381625" cy="5029200"/>
          </a:xfrm>
          <a:prstGeom prst="rect">
            <a:avLst/>
          </a:prstGeom>
        </p:spPr>
      </p:pic>
      <p:pic>
        <p:nvPicPr>
          <p:cNvPr id="5122" name="Picture 2" descr="ÐÐ°ÑÑÐ¸Ð½ÐºÐ¸ Ð¿Ð¾ Ð·Ð°Ð¿ÑÐ¾ÑÑ gan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34" y="1904999"/>
            <a:ext cx="539687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37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9550"/>
            <a:ext cx="117538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90500"/>
            <a:ext cx="117919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956"/>
            <a:ext cx="12192000" cy="56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314"/>
            <a:ext cx="12192000" cy="62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826" y="266700"/>
            <a:ext cx="11173809" cy="59150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28675" y="3276600"/>
            <a:ext cx="4657725" cy="5143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9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806"/>
            <a:ext cx="12192000" cy="61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9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628"/>
            <a:ext cx="12192000" cy="57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677"/>
            <a:ext cx="12192000" cy="55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7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82"/>
            <a:ext cx="12192000" cy="63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02"/>
            <a:ext cx="12192000" cy="595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-158750"/>
            <a:ext cx="10515600" cy="1325563"/>
          </a:xfrm>
        </p:spPr>
        <p:txBody>
          <a:bodyPr/>
          <a:lstStyle/>
          <a:p>
            <a:r>
              <a:rPr lang="ru-RU" dirty="0" smtClean="0"/>
              <a:t>Примерный код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3350" y="856357"/>
            <a:ext cx="1205865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G_sample</a:t>
            </a:r>
            <a:r>
              <a:rPr lang="en-US" sz="2400" dirty="0" smtClean="0"/>
              <a:t> = generator(Z)</a:t>
            </a:r>
          </a:p>
          <a:p>
            <a:r>
              <a:rPr lang="en-US" sz="2400" dirty="0" err="1" smtClean="0"/>
              <a:t>D_real</a:t>
            </a:r>
            <a:r>
              <a:rPr lang="en-US" sz="2400" dirty="0" smtClean="0"/>
              <a:t>, </a:t>
            </a:r>
            <a:r>
              <a:rPr lang="en-US" sz="2400" dirty="0" err="1" smtClean="0"/>
              <a:t>D_logit_real</a:t>
            </a:r>
            <a:r>
              <a:rPr lang="en-US" sz="2400" dirty="0" smtClean="0"/>
              <a:t> = discriminator(X)</a:t>
            </a:r>
          </a:p>
          <a:p>
            <a:r>
              <a:rPr lang="en-US" sz="2400" dirty="0" err="1" smtClean="0"/>
              <a:t>D_fake</a:t>
            </a:r>
            <a:r>
              <a:rPr lang="en-US" sz="2400" dirty="0" smtClean="0"/>
              <a:t>, </a:t>
            </a:r>
            <a:r>
              <a:rPr lang="en-US" sz="2400" dirty="0" err="1" smtClean="0"/>
              <a:t>D_logit_fake</a:t>
            </a:r>
            <a:r>
              <a:rPr lang="en-US" sz="2400" dirty="0" smtClean="0"/>
              <a:t> = discriminator(</a:t>
            </a:r>
            <a:r>
              <a:rPr lang="en-US" sz="2400" dirty="0" err="1" smtClean="0"/>
              <a:t>G_sample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3200" dirty="0" err="1" smtClean="0"/>
              <a:t>D_loss</a:t>
            </a:r>
            <a:r>
              <a:rPr lang="en-US" sz="3200" dirty="0" smtClean="0"/>
              <a:t> = -</a:t>
            </a:r>
            <a:r>
              <a:rPr lang="en-US" sz="3200" dirty="0" err="1" smtClean="0"/>
              <a:t>tf.reduce_mean</a:t>
            </a:r>
            <a:r>
              <a:rPr lang="en-US" sz="3200" dirty="0" smtClean="0"/>
              <a:t>(tf.log(</a:t>
            </a:r>
            <a:r>
              <a:rPr lang="en-US" sz="3200" dirty="0" err="1" smtClean="0"/>
              <a:t>D_real</a:t>
            </a:r>
            <a:r>
              <a:rPr lang="en-US" sz="3200" dirty="0" smtClean="0"/>
              <a:t>) + tf.log(1. - </a:t>
            </a:r>
            <a:r>
              <a:rPr lang="en-US" sz="3200" dirty="0" err="1" smtClean="0"/>
              <a:t>D_fake</a:t>
            </a:r>
            <a:r>
              <a:rPr lang="en-US" sz="3200" dirty="0" smtClean="0"/>
              <a:t>))</a:t>
            </a:r>
          </a:p>
          <a:p>
            <a:r>
              <a:rPr lang="en-US" sz="3200" dirty="0" err="1" smtClean="0"/>
              <a:t>G_loss</a:t>
            </a:r>
            <a:r>
              <a:rPr lang="en-US" sz="3200" dirty="0" smtClean="0"/>
              <a:t> = -</a:t>
            </a:r>
            <a:r>
              <a:rPr lang="en-US" sz="3200" dirty="0" err="1" smtClean="0"/>
              <a:t>tf.reduce_mean</a:t>
            </a:r>
            <a:r>
              <a:rPr lang="en-US" sz="3200" dirty="0" smtClean="0"/>
              <a:t>(tf.log(</a:t>
            </a:r>
            <a:r>
              <a:rPr lang="en-US" sz="3200" dirty="0" err="1" smtClean="0"/>
              <a:t>D_fake</a:t>
            </a:r>
            <a:r>
              <a:rPr lang="en-US" sz="3200" dirty="0" smtClean="0"/>
              <a:t>))</a:t>
            </a:r>
            <a:endParaRPr lang="ru-RU" sz="3200" dirty="0" smtClean="0"/>
          </a:p>
          <a:p>
            <a:endParaRPr lang="ru-RU" sz="2400" dirty="0"/>
          </a:p>
          <a:p>
            <a:r>
              <a:rPr lang="en-US" sz="2400" dirty="0" err="1" smtClean="0"/>
              <a:t>D_solver</a:t>
            </a:r>
            <a:r>
              <a:rPr lang="en-US" sz="2400" dirty="0" smtClean="0"/>
              <a:t> = </a:t>
            </a:r>
            <a:r>
              <a:rPr lang="en-US" sz="2400" dirty="0" err="1" smtClean="0"/>
              <a:t>tf.train.AdamOptimizer</a:t>
            </a:r>
            <a:r>
              <a:rPr lang="en-US" sz="2400" dirty="0" smtClean="0"/>
              <a:t>().minimize(</a:t>
            </a:r>
            <a:r>
              <a:rPr lang="en-US" sz="2400" dirty="0" err="1" smtClean="0"/>
              <a:t>D_loss</a:t>
            </a:r>
            <a:r>
              <a:rPr lang="en-US" sz="2400" dirty="0" smtClean="0"/>
              <a:t>, </a:t>
            </a:r>
            <a:r>
              <a:rPr lang="en-US" sz="2400" dirty="0" err="1" smtClean="0"/>
              <a:t>var_list</a:t>
            </a:r>
            <a:r>
              <a:rPr lang="en-US" sz="2400" dirty="0" smtClean="0"/>
              <a:t>=</a:t>
            </a:r>
            <a:r>
              <a:rPr lang="en-US" sz="2400" dirty="0" err="1" smtClean="0"/>
              <a:t>theta_D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G_solver</a:t>
            </a:r>
            <a:r>
              <a:rPr lang="en-US" sz="2400" dirty="0" smtClean="0"/>
              <a:t> = </a:t>
            </a:r>
            <a:r>
              <a:rPr lang="en-US" sz="2400" dirty="0" err="1" smtClean="0"/>
              <a:t>tf.train.AdamOptimizer</a:t>
            </a:r>
            <a:r>
              <a:rPr lang="en-US" sz="2400" dirty="0" smtClean="0"/>
              <a:t>().minimize(</a:t>
            </a:r>
            <a:r>
              <a:rPr lang="en-US" sz="2400" dirty="0" err="1" smtClean="0"/>
              <a:t>G_loss</a:t>
            </a:r>
            <a:r>
              <a:rPr lang="en-US" sz="2400" dirty="0" smtClean="0"/>
              <a:t>, </a:t>
            </a:r>
            <a:r>
              <a:rPr lang="en-US" sz="2400" dirty="0" err="1" smtClean="0"/>
              <a:t>var_list</a:t>
            </a:r>
            <a:r>
              <a:rPr lang="en-US" sz="2400" dirty="0" smtClean="0"/>
              <a:t>=</a:t>
            </a:r>
            <a:r>
              <a:rPr lang="en-US" sz="2400" dirty="0" err="1" smtClean="0"/>
              <a:t>theta_G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endParaRPr lang="ru-RU" sz="2400" dirty="0"/>
          </a:p>
          <a:p>
            <a:r>
              <a:rPr lang="en-US" sz="2400" dirty="0" smtClean="0"/>
              <a:t>for it in range(1000000):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X_mb</a:t>
            </a:r>
            <a:r>
              <a:rPr lang="en-US" sz="2400" dirty="0" smtClean="0"/>
              <a:t>, _ = </a:t>
            </a:r>
            <a:r>
              <a:rPr lang="en-US" sz="2400" dirty="0" err="1" smtClean="0"/>
              <a:t>mnist.train.next_batch</a:t>
            </a:r>
            <a:r>
              <a:rPr lang="en-US" sz="2400" dirty="0" smtClean="0"/>
              <a:t>(</a:t>
            </a:r>
            <a:r>
              <a:rPr lang="en-US" sz="2400" dirty="0" err="1" smtClean="0"/>
              <a:t>mb_size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    _, </a:t>
            </a:r>
            <a:r>
              <a:rPr lang="en-US" sz="2400" dirty="0" err="1" smtClean="0"/>
              <a:t>D_loss_curr</a:t>
            </a:r>
            <a:r>
              <a:rPr lang="en-US" sz="2400" dirty="0" smtClean="0"/>
              <a:t> = </a:t>
            </a:r>
            <a:r>
              <a:rPr lang="en-US" sz="2400" dirty="0" err="1" smtClean="0"/>
              <a:t>sess.run</a:t>
            </a:r>
            <a:r>
              <a:rPr lang="ru-RU" sz="2400" dirty="0" smtClean="0"/>
              <a:t>(</a:t>
            </a:r>
            <a:r>
              <a:rPr lang="en-US" sz="2400" dirty="0" smtClean="0"/>
              <a:t>[</a:t>
            </a:r>
            <a:r>
              <a:rPr lang="en-US" sz="2400" dirty="0" err="1" smtClean="0"/>
              <a:t>D_solver</a:t>
            </a:r>
            <a:r>
              <a:rPr lang="en-US" sz="2400" dirty="0" smtClean="0"/>
              <a:t>, </a:t>
            </a:r>
            <a:r>
              <a:rPr lang="en-US" sz="2400" dirty="0" err="1" smtClean="0"/>
              <a:t>D_loss</a:t>
            </a:r>
            <a:r>
              <a:rPr lang="en-US" sz="2400" dirty="0" smtClean="0"/>
              <a:t>]</a:t>
            </a:r>
            <a:r>
              <a:rPr lang="ru-RU" sz="2400" dirty="0" smtClean="0"/>
              <a:t>…)</a:t>
            </a:r>
            <a:endParaRPr lang="en-US" sz="2400" dirty="0" smtClean="0"/>
          </a:p>
          <a:p>
            <a:r>
              <a:rPr lang="en-US" sz="2400" dirty="0" smtClean="0"/>
              <a:t>    _, </a:t>
            </a:r>
            <a:r>
              <a:rPr lang="en-US" sz="2400" dirty="0" err="1" smtClean="0"/>
              <a:t>G_loss_curr</a:t>
            </a:r>
            <a:r>
              <a:rPr lang="en-US" sz="2400" dirty="0" smtClean="0"/>
              <a:t> = </a:t>
            </a:r>
            <a:r>
              <a:rPr lang="en-US" sz="2400" dirty="0" err="1" smtClean="0"/>
              <a:t>sess.run</a:t>
            </a:r>
            <a:r>
              <a:rPr lang="ru-RU" sz="2400" dirty="0" smtClean="0"/>
              <a:t>(</a:t>
            </a:r>
            <a:r>
              <a:rPr lang="en-US" sz="2400" dirty="0" smtClean="0"/>
              <a:t>[</a:t>
            </a:r>
            <a:r>
              <a:rPr lang="en-US" sz="2400" dirty="0" err="1" smtClean="0"/>
              <a:t>G_solver</a:t>
            </a:r>
            <a:r>
              <a:rPr lang="en-US" sz="2400" dirty="0" smtClean="0"/>
              <a:t>, </a:t>
            </a:r>
            <a:r>
              <a:rPr lang="en-US" sz="2400" dirty="0" err="1" smtClean="0"/>
              <a:t>G_loss</a:t>
            </a:r>
            <a:r>
              <a:rPr lang="en-US" sz="2400" dirty="0" smtClean="0"/>
              <a:t>]</a:t>
            </a:r>
            <a:r>
              <a:rPr lang="ru-RU" sz="2400" dirty="0" smtClean="0"/>
              <a:t>…)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60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7"/>
            <a:ext cx="12192000" cy="68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9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916"/>
            <a:ext cx="12192000" cy="572616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7650" y="6311900"/>
            <a:ext cx="1143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Максимизировать </a:t>
            </a:r>
            <a:r>
              <a:rPr lang="en-US" sz="2000" dirty="0" err="1" smtClean="0"/>
              <a:t>tf.reduce_mean</a:t>
            </a:r>
            <a:r>
              <a:rPr lang="en-US" sz="2000" dirty="0" smtClean="0"/>
              <a:t>(tf.log(</a:t>
            </a:r>
            <a:r>
              <a:rPr lang="en-US" sz="2000" dirty="0" err="1" smtClean="0"/>
              <a:t>D_fake</a:t>
            </a:r>
            <a:r>
              <a:rPr lang="en-US" sz="2000" dirty="0" smtClean="0"/>
              <a:t>)) </a:t>
            </a:r>
            <a:r>
              <a:rPr lang="ru-RU" sz="2000" dirty="0" smtClean="0"/>
              <a:t>вместо минимизации </a:t>
            </a:r>
            <a:r>
              <a:rPr lang="en-US" sz="2000" dirty="0" err="1" smtClean="0"/>
              <a:t>tf.reduce_mean</a:t>
            </a:r>
            <a:r>
              <a:rPr lang="en-US" sz="2000" dirty="0" smtClean="0"/>
              <a:t>(1 - tf.log(</a:t>
            </a:r>
            <a:r>
              <a:rPr lang="en-US" sz="2000" dirty="0" err="1" smtClean="0"/>
              <a:t>D_fake</a:t>
            </a:r>
            <a:r>
              <a:rPr lang="en-US" sz="2000" dirty="0" smtClean="0"/>
              <a:t>))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83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473"/>
            <a:ext cx="12192000" cy="617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Байес</a:t>
            </a:r>
            <a:r>
              <a:rPr lang="en-US" dirty="0" smtClean="0"/>
              <a:t> </a:t>
            </a:r>
            <a:r>
              <a:rPr lang="en-US" dirty="0" err="1" smtClean="0"/>
              <a:t>mnist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258600"/>
            <a:ext cx="12192000" cy="58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Байес</a:t>
            </a:r>
            <a:r>
              <a:rPr lang="en-US" dirty="0" smtClean="0"/>
              <a:t> </a:t>
            </a:r>
            <a:r>
              <a:rPr lang="en-US" dirty="0" err="1" smtClean="0"/>
              <a:t>mnist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467"/>
            <a:ext cx="12192000" cy="60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0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Байес </a:t>
            </a:r>
            <a:r>
              <a:rPr lang="en-US" dirty="0" smtClean="0"/>
              <a:t>fashion </a:t>
            </a:r>
            <a:r>
              <a:rPr lang="en-US" dirty="0" err="1" smtClean="0"/>
              <a:t>mnist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803" y="1766359"/>
            <a:ext cx="10292928" cy="47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5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Байес </a:t>
            </a:r>
            <a:r>
              <a:rPr lang="en-US" dirty="0" smtClean="0"/>
              <a:t>fashion </a:t>
            </a:r>
            <a:r>
              <a:rPr lang="en-US" dirty="0" err="1" smtClean="0"/>
              <a:t>mnist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181"/>
            <a:ext cx="12192000" cy="58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4955" y="365125"/>
            <a:ext cx="10515600" cy="63840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class</a:t>
            </a:r>
            <a:r>
              <a:rPr lang="en-US" sz="2000" dirty="0" smtClean="0"/>
              <a:t> </a:t>
            </a:r>
            <a:r>
              <a:rPr lang="en-US" sz="2000" dirty="0" err="1" smtClean="0"/>
              <a:t>BayesClassifier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>
                <a:solidFill>
                  <a:srgbClr val="0070C0"/>
                </a:solidFill>
              </a:rPr>
              <a:t>def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fit(self, X, Y):</a:t>
            </a:r>
          </a:p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self.K</a:t>
            </a:r>
            <a:r>
              <a:rPr lang="en-US" sz="2000" dirty="0" smtClean="0"/>
              <a:t> = </a:t>
            </a:r>
            <a:r>
              <a:rPr lang="en-US" sz="2000" dirty="0" err="1" smtClean="0">
                <a:solidFill>
                  <a:srgbClr val="0070C0"/>
                </a:solidFill>
              </a:rPr>
              <a:t>len</a:t>
            </a:r>
            <a:r>
              <a:rPr lang="en-US" sz="2000" dirty="0" smtClean="0">
                <a:solidFill>
                  <a:srgbClr val="0070C0"/>
                </a:solidFill>
              </a:rPr>
              <a:t>(set(Y</a:t>
            </a:r>
            <a:r>
              <a:rPr lang="en-US" sz="2000" dirty="0" smtClean="0"/>
              <a:t>))</a:t>
            </a:r>
          </a:p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self.gaussians</a:t>
            </a:r>
            <a:r>
              <a:rPr lang="en-US" sz="2000" dirty="0" smtClean="0"/>
              <a:t> = []</a:t>
            </a:r>
          </a:p>
          <a:p>
            <a:pPr marL="0" indent="0">
              <a:buNone/>
            </a:pPr>
            <a:r>
              <a:rPr lang="en-US" sz="2000" dirty="0" smtClean="0"/>
              <a:t>        for k in </a:t>
            </a:r>
            <a:r>
              <a:rPr lang="en-US" sz="2000" dirty="0" smtClean="0">
                <a:solidFill>
                  <a:srgbClr val="0070C0"/>
                </a:solidFill>
              </a:rPr>
              <a:t>range(</a:t>
            </a:r>
            <a:r>
              <a:rPr lang="en-US" sz="2000" dirty="0" err="1" smtClean="0">
                <a:solidFill>
                  <a:srgbClr val="0070C0"/>
                </a:solidFill>
              </a:rPr>
              <a:t>self.K</a:t>
            </a:r>
            <a:r>
              <a:rPr lang="en-US" sz="2000" dirty="0" smtClean="0"/>
              <a:t>):</a:t>
            </a:r>
          </a:p>
          <a:p>
            <a:pPr marL="0" indent="0"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Xk</a:t>
            </a:r>
            <a:r>
              <a:rPr lang="en-US" sz="2000" dirty="0" smtClean="0"/>
              <a:t> = X[Y == k]</a:t>
            </a:r>
          </a:p>
          <a:p>
            <a:pPr marL="0" indent="0">
              <a:buNone/>
            </a:pPr>
            <a:r>
              <a:rPr lang="en-US" sz="2000" dirty="0" smtClean="0"/>
              <a:t>            mean = </a:t>
            </a:r>
            <a:r>
              <a:rPr lang="en-US" sz="2000" dirty="0" err="1" smtClean="0"/>
              <a:t>Xk.mean</a:t>
            </a:r>
            <a:r>
              <a:rPr lang="en-US" sz="2000" dirty="0" smtClean="0"/>
              <a:t>(axis=0)</a:t>
            </a:r>
          </a:p>
          <a:p>
            <a:pPr marL="0" indent="0"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cov</a:t>
            </a:r>
            <a:r>
              <a:rPr lang="en-US" sz="2000" dirty="0" smtClean="0"/>
              <a:t> = </a:t>
            </a:r>
            <a:r>
              <a:rPr lang="en-US" sz="2000" dirty="0" err="1" smtClean="0"/>
              <a:t>np.cov</a:t>
            </a:r>
            <a:r>
              <a:rPr lang="en-US" sz="2000" dirty="0" smtClean="0"/>
              <a:t>(</a:t>
            </a:r>
            <a:r>
              <a:rPr lang="en-US" sz="2000" dirty="0" err="1" smtClean="0"/>
              <a:t>Xk.T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            g = {'m': mean, 'c': </a:t>
            </a:r>
            <a:r>
              <a:rPr lang="en-US" sz="2000" dirty="0" err="1" smtClean="0"/>
              <a:t>cov</a:t>
            </a:r>
            <a:r>
              <a:rPr lang="en-US" sz="2000" dirty="0" smtClean="0"/>
              <a:t>}</a:t>
            </a:r>
          </a:p>
          <a:p>
            <a:pPr marL="0" indent="0"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self.gaussians.append</a:t>
            </a:r>
            <a:r>
              <a:rPr lang="en-US" sz="2000" dirty="0" smtClean="0"/>
              <a:t>(g)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def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/>
              <a:t>sample_given_y</a:t>
            </a:r>
            <a:r>
              <a:rPr lang="en-US" sz="2000" dirty="0" smtClean="0"/>
              <a:t>(self, y):</a:t>
            </a:r>
          </a:p>
          <a:p>
            <a:pPr marL="0" indent="0">
              <a:buNone/>
            </a:pPr>
            <a:r>
              <a:rPr lang="en-US" sz="2000" dirty="0" smtClean="0"/>
              <a:t>        g = </a:t>
            </a:r>
            <a:r>
              <a:rPr lang="en-US" sz="2000" dirty="0" err="1" smtClean="0"/>
              <a:t>self.gaussians</a:t>
            </a:r>
            <a:r>
              <a:rPr lang="en-US" sz="2000" dirty="0" smtClean="0"/>
              <a:t>[y]</a:t>
            </a:r>
          </a:p>
          <a:p>
            <a:pPr marL="0" indent="0">
              <a:buNone/>
            </a:pPr>
            <a:r>
              <a:rPr lang="en-US" sz="2000" dirty="0" smtClean="0"/>
              <a:t>        return </a:t>
            </a:r>
            <a:r>
              <a:rPr lang="en-US" sz="2000" dirty="0" err="1" smtClean="0"/>
              <a:t>mvn.rvs</a:t>
            </a:r>
            <a:r>
              <a:rPr lang="en-US" sz="2000" dirty="0" smtClean="0"/>
              <a:t>(mean=g['m'], </a:t>
            </a:r>
            <a:r>
              <a:rPr lang="en-US" sz="2000" dirty="0" err="1" smtClean="0"/>
              <a:t>cov</a:t>
            </a:r>
            <a:r>
              <a:rPr lang="en-US" sz="2000" dirty="0" smtClean="0"/>
              <a:t>=g['c'])</a:t>
            </a:r>
            <a:r>
              <a:rPr lang="ru-RU" sz="2000" dirty="0" smtClean="0"/>
              <a:t>  </a:t>
            </a:r>
            <a:r>
              <a:rPr lang="en-US" sz="2000" dirty="0" smtClean="0"/>
              <a:t># </a:t>
            </a:r>
            <a:r>
              <a:rPr lang="ru-RU" sz="2000" dirty="0" smtClean="0"/>
              <a:t>получение «</a:t>
            </a:r>
            <a:r>
              <a:rPr lang="ru-RU" sz="2000" dirty="0" err="1" smtClean="0"/>
              <a:t>сэмлпа</a:t>
            </a:r>
            <a:r>
              <a:rPr lang="ru-RU" sz="2000" dirty="0" smtClean="0"/>
              <a:t>» из распределения</a:t>
            </a:r>
          </a:p>
          <a:p>
            <a:pPr marL="0" indent="0">
              <a:buNone/>
            </a:pPr>
            <a:r>
              <a:rPr lang="ru-RU" sz="2000" dirty="0" smtClean="0"/>
              <a:t>Весь «код»: </a:t>
            </a:r>
            <a:r>
              <a:rPr lang="en-US" sz="2000" dirty="0" smtClean="0"/>
              <a:t>https://gist.github.com/Kwentar/24b0cb4f8eb1eb6e44548c2cf8bcc5c7</a:t>
            </a:r>
            <a:endParaRPr lang="ru-RU" sz="2000" dirty="0" smtClean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624013" y="2890838"/>
            <a:ext cx="0" cy="576262"/>
          </a:xfrm>
          <a:prstGeom prst="line">
            <a:avLst/>
          </a:prstGeom>
          <a:ln w="28575">
            <a:solidFill>
              <a:schemeClr val="accent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38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Гауссиана</a:t>
            </a:r>
            <a:endParaRPr lang="en-US" dirty="0"/>
          </a:p>
        </p:txBody>
      </p:sp>
      <p:pic>
        <p:nvPicPr>
          <p:cNvPr id="3074" name="Picture 2" descr="ÐÐ°ÑÑÐ¸Ð½ÐºÐ¸ Ð¿Ð¾ Ð·Ð°Ð¿ÑÐ¾ÑÑ Ð³Ð°ÑÑÑÐ¸Ð°Ð½Ð° ÐºÐ°Ðº Ð·Ð°Ð´Ð°ÐµÑÑÑ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508125"/>
            <a:ext cx="6791325" cy="50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8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18"/>
            <a:ext cx="12192000" cy="64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825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219</Words>
  <Application>Microsoft Office PowerPoint</Application>
  <PresentationFormat>Широкоэкранный</PresentationFormat>
  <Paragraphs>41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Тема Office</vt:lpstr>
      <vt:lpstr>Генеративные модели, основы</vt:lpstr>
      <vt:lpstr>Презентация PowerPoint</vt:lpstr>
      <vt:lpstr>Байес mnist</vt:lpstr>
      <vt:lpstr>Байес mnist</vt:lpstr>
      <vt:lpstr>Байес fashion mnist</vt:lpstr>
      <vt:lpstr>Байес fashion mnist</vt:lpstr>
      <vt:lpstr>Презентация PowerPoint</vt:lpstr>
      <vt:lpstr>Гауссиана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Latent variable z (скрытая (латентная) переменная)</vt:lpstr>
      <vt:lpstr>GAN (Generative Adversarial Networks )</vt:lpstr>
      <vt:lpstr>GAN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Примерный код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 Alekseev</dc:creator>
  <cp:lastModifiedBy>Aleksey Alekseev</cp:lastModifiedBy>
  <cp:revision>9</cp:revision>
  <dcterms:created xsi:type="dcterms:W3CDTF">2018-07-04T11:27:44Z</dcterms:created>
  <dcterms:modified xsi:type="dcterms:W3CDTF">2018-07-04T14:37:16Z</dcterms:modified>
</cp:coreProperties>
</file>